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8F94C-39F3-DCEF-68B2-1729D796D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2912DC-B0F7-CC95-7C74-107654C7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095A03-D955-AFF6-4EBD-BD874BA8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1FA7C2-659E-8700-A00D-DECD925F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972046-1F43-3B27-9C5A-02B17B75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3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F6C63-952D-408C-4F74-B86E44BC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1BEE335-F93F-5164-19C2-C67A670E3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6BA666-44C7-2DA9-92A6-51E9D2A6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168BB1-AFE4-BC6E-08AA-6E833EC4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F8757E-53BA-78E0-04D2-A91BAF99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EDE684-446F-FFCD-B644-A0CD69B4A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A46740-0B26-E837-F9B7-EA10CD8E4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C19175-57F2-2FB8-B4D9-27D37136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80B47-1A23-8594-8B60-D0D36919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06D47A-3ECD-4BBA-2782-0A135E39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D3F27-809A-A653-4CAF-70F8D45E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A2492A-4926-A8BF-FF7F-30625552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F15E9C-DF0F-2667-3BB6-07B4A166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E25A62-F65A-D525-5514-6DD2810A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5B64B4-BE53-2D91-50BC-3E901067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E253D-8807-5DD1-9690-C6F7AB33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EDFEDC-4349-4DB2-23E7-9703FD2D2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AD33A7-78E6-61E7-A61A-442FD902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AB6CDA-979E-C7D9-88E5-F67A1D13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227ACB-1558-6D1B-0607-5503DC02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512B3-77FE-B090-9710-034B3E98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D00148-DFFF-CAF8-1E5B-4B90E74EC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4D9C07-72C2-F962-C094-3E7265A73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1258C0-5B58-B444-3341-2D8C4EA5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EB2D24-80C5-3567-9D3A-70F26870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10F955-5CF0-E71A-F72D-E5671308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BBB78-D1D0-0781-6C8B-A6939265B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7889CF-3839-B9B8-539B-0CABFDE9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FA3A16-6DD4-31FF-3FA7-4A2C99E09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3495449-4927-F09F-CD1D-97E872E4A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F61899-46F7-FD23-B6EE-EF3166D85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3B845F-1C51-0B3C-DF49-8A2F7028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0208B2-B898-5F58-D7E0-F1F55E83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52C379-ADA6-AE40-A23B-7A9166D4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7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F2FCF-9639-8304-A6D0-9950CF7D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E0F9C5-F282-EFD9-3B86-429E6C2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1BEF74-284D-137C-C53A-9D5C259A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FBEDEDC-409B-BE0C-D5E1-53E6ABD5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6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D272FD-7C96-CE82-635F-A3A963961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D4496F-95F2-C185-75B0-5DD9586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EE3F92-B66D-AB7F-AD5B-14F7FDD4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5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53AAB-50BB-3B2C-062E-627CA851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EA29AF-F602-D3F8-A878-AC73A1101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1BA184-957C-A9E8-F4D9-72A232E43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12F186-6BDA-3CB3-5DA8-4B56353D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778823-FED8-C699-3A9E-FB00383C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BA5595-60A5-6BC1-076F-8036B4B3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0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D6329-024A-E928-9BBF-5ABB665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A08EC3-BD49-54E6-4EB5-59201B415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50884B-61C2-69F7-66B1-CB76AA0E7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134A52-9AD8-8BB8-C0A8-479D0A06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39DFA-08F9-C8E3-E9A1-784FBEE7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6B3C95-9BA7-ADF4-B672-95B679F9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3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C501E3-4477-FB77-00BA-93AC62B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1B930D-7BB9-0895-8767-6441850C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6CEB87-192C-476D-9DAC-03914642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9B39-0738-4E4E-B5BB-963EE9B36C1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FA04FD-9848-DE3C-842C-98614BC05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428575-86FB-35A2-DCAB-8E43E3B3B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76C30-1B73-43FA-AD97-60DB4FDCD8C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7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56140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aces-jugando-a-las-cartas-casino-2651377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arrollodefensaytecnologiabelica.blogspot.com/2017/05/chile-estudia-la-construccion-de-do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853617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dorvj.blogspot.com/2015/01/futuros-creadores-entrevista-andres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Floating Numbers And Letters On Top Of A Book">
            <a:extLst>
              <a:ext uri="{FF2B5EF4-FFF2-40B4-BE49-F238E27FC236}">
                <a16:creationId xmlns:a16="http://schemas.microsoft.com/office/drawing/2014/main" id="{EE7CE251-4EFD-08A3-6FDF-ECEA0BF58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89DBDF-9D07-B5C1-9A74-E923D572C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A.I.</a:t>
            </a:r>
            <a:r>
              <a:rPr lang="en-US" sz="6600" dirty="0">
                <a:solidFill>
                  <a:srgbClr val="FFFFFF"/>
                </a:solidFill>
              </a:rPr>
              <a:t> tips and guides for devs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3FE2F0-58C1-CD6E-21D1-27ABE27F7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Using </a:t>
            </a:r>
            <a:r>
              <a:rPr lang="en-US" sz="4000" b="1" dirty="0">
                <a:solidFill>
                  <a:srgbClr val="FFFFFF"/>
                </a:solidFill>
              </a:rPr>
              <a:t>Copilot</a:t>
            </a:r>
            <a:r>
              <a:rPr lang="en-US" sz="4000" dirty="0">
                <a:solidFill>
                  <a:srgbClr val="FFFFFF"/>
                </a:solidFill>
              </a:rPr>
              <a:t> as a development tool</a:t>
            </a:r>
          </a:p>
        </p:txBody>
      </p:sp>
    </p:spTree>
    <p:extLst>
      <p:ext uri="{BB962C8B-B14F-4D97-AF65-F5344CB8AC3E}">
        <p14:creationId xmlns:p14="http://schemas.microsoft.com/office/powerpoint/2010/main" val="313714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96A4EA-0721-03BB-7A27-58CBC28E3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Thanks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C5C5D91-F1FD-FE36-1816-960A8BC20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4685288"/>
            <a:ext cx="4171994" cy="1035781"/>
          </a:xfrm>
        </p:spPr>
        <p:txBody>
          <a:bodyPr>
            <a:normAutofit/>
          </a:bodyPr>
          <a:lstStyle/>
          <a:p>
            <a:pPr algn="l"/>
            <a:r>
              <a:rPr lang="en-US"/>
              <a:t>By Alberto Basalo and Copilot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79F71-081B-50D0-E8EE-31395201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5640572" y="1155030"/>
            <a:ext cx="5608830" cy="44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par, viejo, tabla, puesto&#10;&#10;Descripción generada automáticamente">
            <a:extLst>
              <a:ext uri="{FF2B5EF4-FFF2-40B4-BE49-F238E27FC236}">
                <a16:creationId xmlns:a16="http://schemas.microsoft.com/office/drawing/2014/main" id="{1D5D6D34-2857-2E2C-1D67-C83BFD1A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BF97D-603A-BB44-66F6-44DBE7F3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Copilot:</a:t>
            </a:r>
            <a:br>
              <a:rPr lang="en-US" sz="4800" b="1" dirty="0"/>
            </a:br>
            <a:r>
              <a:rPr lang="en-US" sz="4800" b="1" dirty="0"/>
              <a:t>Tool</a:t>
            </a:r>
            <a:r>
              <a:rPr lang="en-US" sz="4800" dirty="0"/>
              <a:t> to improve your </a:t>
            </a:r>
            <a:r>
              <a:rPr lang="en-US" sz="4800" b="1" dirty="0"/>
              <a:t>productivity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2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13341178-AE76-FFCF-BD8A-78A092481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603" r="3046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282D33-98E9-292F-52AE-A4613699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Non-deterministic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63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Barco estacionado al lado de un muelle&#10;&#10;Descripción generada automáticamente con confianza media">
            <a:extLst>
              <a:ext uri="{FF2B5EF4-FFF2-40B4-BE49-F238E27FC236}">
                <a16:creationId xmlns:a16="http://schemas.microsoft.com/office/drawing/2014/main" id="{090801D1-80D8-8DF0-5FF3-D5C6B4F639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54" r="22715" b="133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F75935-A257-2FAF-9AAC-A462E98D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6600" dirty="0"/>
              <a:t>Faulty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4A937A-F576-D6DB-1F6E-20019660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4800" dirty="0"/>
              <a:t>Incomplete</a:t>
            </a:r>
          </a:p>
          <a:p>
            <a:r>
              <a:rPr lang="en-US" sz="4800" dirty="0"/>
              <a:t>Incorrect</a:t>
            </a:r>
          </a:p>
          <a:p>
            <a:r>
              <a:rPr lang="en-US" sz="4800" dirty="0"/>
              <a:t>Incoherent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5FBB00-E00D-7037-F99B-EE224D149D93}"/>
              </a:ext>
            </a:extLst>
          </p:cNvPr>
          <p:cNvSpPr txBox="1"/>
          <p:nvPr/>
        </p:nvSpPr>
        <p:spPr>
          <a:xfrm>
            <a:off x="9724658" y="6657945"/>
            <a:ext cx="24673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esarrollodefensaytecnologiabelica.blogspot.com/2017/05/chile-estudia-la-construccion-de-d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1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carretera con coches&#10;&#10;Descripción generada automáticamente">
            <a:extLst>
              <a:ext uri="{FF2B5EF4-FFF2-40B4-BE49-F238E27FC236}">
                <a16:creationId xmlns:a16="http://schemas.microsoft.com/office/drawing/2014/main" id="{F393BD27-439D-284E-5CB4-AD69CB478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9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080DF3-500F-6F10-C025-9DCAF22C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Road to </a:t>
            </a:r>
            <a:r>
              <a:rPr lang="en-US" sz="3600" dirty="0"/>
              <a:t>perfection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6BA285-9F48-9A8B-CF5E-98CC97F2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499486" cy="3207258"/>
          </a:xfrm>
        </p:spPr>
        <p:txBody>
          <a:bodyPr anchor="t">
            <a:normAutofit/>
          </a:bodyPr>
          <a:lstStyle/>
          <a:p>
            <a:r>
              <a:rPr lang="en-US" sz="3600" dirty="0"/>
              <a:t>High-level </a:t>
            </a:r>
            <a:r>
              <a:rPr lang="en-US" sz="3600" b="1" dirty="0"/>
              <a:t>goal</a:t>
            </a:r>
          </a:p>
          <a:p>
            <a:r>
              <a:rPr lang="en-US" sz="3600" dirty="0"/>
              <a:t>Simple and specific </a:t>
            </a:r>
            <a:r>
              <a:rPr lang="en-US" sz="3600" b="1" dirty="0"/>
              <a:t>steps</a:t>
            </a:r>
          </a:p>
          <a:p>
            <a:r>
              <a:rPr lang="en-US" sz="3600" dirty="0"/>
              <a:t>Give an </a:t>
            </a:r>
            <a:r>
              <a:rPr lang="en-US" sz="3600" b="1" dirty="0"/>
              <a:t>example</a:t>
            </a:r>
            <a:r>
              <a:rPr lang="en-US" sz="3600" dirty="0"/>
              <a:t>…    or two</a:t>
            </a:r>
          </a:p>
        </p:txBody>
      </p:sp>
    </p:spTree>
    <p:extLst>
      <p:ext uri="{BB962C8B-B14F-4D97-AF65-F5344CB8AC3E}">
        <p14:creationId xmlns:p14="http://schemas.microsoft.com/office/powerpoint/2010/main" val="31261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twist of multi-coloured cords">
            <a:extLst>
              <a:ext uri="{FF2B5EF4-FFF2-40B4-BE49-F238E27FC236}">
                <a16:creationId xmlns:a16="http://schemas.microsoft.com/office/drawing/2014/main" id="{EBD1AAE1-326D-B10A-13A2-B857DAA0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47069-D2E2-5BB3-AF26-D1DF332F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Prompt</a:t>
            </a:r>
            <a:r>
              <a:rPr lang="en-US" dirty="0"/>
              <a:t> engineering… or art?</a:t>
            </a:r>
          </a:p>
        </p:txBody>
      </p:sp>
    </p:spTree>
    <p:extLst>
      <p:ext uri="{BB962C8B-B14F-4D97-AF65-F5344CB8AC3E}">
        <p14:creationId xmlns:p14="http://schemas.microsoft.com/office/powerpoint/2010/main" val="199839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262B1115-1AFA-1066-3608-E0C3030F1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7865" b="7865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368E1B-2C79-8E51-D6E2-C5EEE2E8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sz="13800" dirty="0">
                <a:solidFill>
                  <a:srgbClr val="FFFFFF"/>
                </a:solidFill>
              </a:rPr>
              <a:t>Tips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6CFB57-A5AB-3AB6-BCC2-A39E00D5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90308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rgbClr val="FFFFFF"/>
                </a:solidFill>
              </a:rPr>
              <a:t>Experiment</a:t>
            </a:r>
            <a:r>
              <a:rPr lang="en-US" sz="4800" dirty="0">
                <a:solidFill>
                  <a:srgbClr val="FFFFFF"/>
                </a:solidFill>
              </a:rPr>
              <a:t>, refine, and educate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Open tabs to give </a:t>
            </a:r>
            <a:r>
              <a:rPr lang="en-US" sz="4800" b="1" dirty="0">
                <a:solidFill>
                  <a:srgbClr val="FFFFFF"/>
                </a:solidFill>
              </a:rPr>
              <a:t>context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Use best coding practices and </a:t>
            </a:r>
            <a:r>
              <a:rPr lang="en-US" sz="4800" b="1" dirty="0">
                <a:solidFill>
                  <a:srgbClr val="FFFFFF"/>
                </a:solidFill>
              </a:rPr>
              <a:t>standards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FFFFFF"/>
                </a:solidFill>
              </a:rPr>
              <a:t>Make Copilot impersonate a </a:t>
            </a:r>
            <a:r>
              <a:rPr lang="en-US" sz="4800" b="1" dirty="0">
                <a:solidFill>
                  <a:srgbClr val="FFFFFF"/>
                </a:solidFill>
              </a:rPr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5620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83D4A8DA-BC0C-6D9B-7F42-2DA8071F7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295" r="7098" b="9092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65BE3A-3F0F-81F5-CB61-E40CE1CA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It’s </a:t>
            </a:r>
            <a:r>
              <a:rPr lang="en-US" sz="5400" b="1" dirty="0"/>
              <a:t>your</a:t>
            </a:r>
            <a:r>
              <a:rPr lang="en-US" sz="5400" dirty="0"/>
              <a:t> responsibility to review the code.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FC27EF-49AF-1025-1659-C5E1B08A8773}"/>
              </a:ext>
            </a:extLst>
          </p:cNvPr>
          <p:cNvSpPr txBox="1"/>
          <p:nvPr/>
        </p:nvSpPr>
        <p:spPr>
          <a:xfrm>
            <a:off x="6181932" y="6657945"/>
            <a:ext cx="24865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readorvj.blogspot.com/2015/01/futuros-creadores-entrevista-andr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n-US" sz="700">
                <a:solidFill>
                  <a:srgbClr val="FFFFFF"/>
                </a:solidFill>
              </a:rPr>
              <a:t> de Autor desconocido está bajo licencia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6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AFA1388F-9BF1-0B12-5F33-43F1ACF76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9447" b="6283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724DC9-25B8-DC33-665E-3F1AD80E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</a:rPr>
              <a:t>Extra </a:t>
            </a:r>
            <a:r>
              <a:rPr lang="en-US" sz="7200" b="1" dirty="0">
                <a:solidFill>
                  <a:srgbClr val="FFFFFF"/>
                </a:solidFill>
              </a:rPr>
              <a:t>bonus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70D951-6F1A-F6E1-5579-D7D2F6439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4" y="557189"/>
            <a:ext cx="5993577" cy="5571899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Reduce</a:t>
            </a:r>
            <a:r>
              <a:rPr lang="en-US" sz="4800" dirty="0">
                <a:solidFill>
                  <a:srgbClr val="FFFFFF"/>
                </a:solidFill>
              </a:rPr>
              <a:t> the fear of mistakes</a:t>
            </a:r>
          </a:p>
          <a:p>
            <a:r>
              <a:rPr lang="en-US" sz="4800" b="1" dirty="0">
                <a:solidFill>
                  <a:srgbClr val="FFFFFF"/>
                </a:solidFill>
              </a:rPr>
              <a:t>Makes</a:t>
            </a:r>
            <a:r>
              <a:rPr lang="en-US" sz="4800" dirty="0">
                <a:solidFill>
                  <a:srgbClr val="FFFFFF"/>
                </a:solidFill>
              </a:rPr>
              <a:t> learning easier</a:t>
            </a:r>
          </a:p>
          <a:p>
            <a:r>
              <a:rPr lang="en-US" sz="4800" b="1" dirty="0">
                <a:solidFill>
                  <a:srgbClr val="FFFFFF"/>
                </a:solidFill>
              </a:rPr>
              <a:t>Improves</a:t>
            </a:r>
            <a:r>
              <a:rPr lang="en-US" sz="4800" dirty="0">
                <a:solidFill>
                  <a:srgbClr val="FFFFFF"/>
                </a:solidFill>
              </a:rPr>
              <a:t> communication skills </a:t>
            </a:r>
          </a:p>
          <a:p>
            <a:r>
              <a:rPr lang="en-US" sz="4800" b="1" dirty="0">
                <a:solidFill>
                  <a:srgbClr val="FFFFFF"/>
                </a:solidFill>
              </a:rPr>
              <a:t>Helps</a:t>
            </a:r>
            <a:r>
              <a:rPr lang="en-US" sz="4800" dirty="0">
                <a:solidFill>
                  <a:srgbClr val="FFFFFF"/>
                </a:solidFill>
              </a:rPr>
              <a:t> with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8428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122</Words>
  <Application>Microsoft Office PowerPoint</Application>
  <PresentationFormat>Panorámica</PresentationFormat>
  <Paragraphs>28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A.I. tips and guides for devs</vt:lpstr>
      <vt:lpstr>Copilot: Tool to improve your productivity</vt:lpstr>
      <vt:lpstr>Non-deterministic</vt:lpstr>
      <vt:lpstr>Faulty</vt:lpstr>
      <vt:lpstr>Road to perfection</vt:lpstr>
      <vt:lpstr>Prompt engineering… or art?</vt:lpstr>
      <vt:lpstr>Tips</vt:lpstr>
      <vt:lpstr>It’s your responsibility to review the code.</vt:lpstr>
      <vt:lpstr>Extra bonus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tips and guides for devs</dc:title>
  <dc:creator>Alberto Basalo</dc:creator>
  <cp:lastModifiedBy>Alberto Basalo</cp:lastModifiedBy>
  <cp:revision>3</cp:revision>
  <dcterms:created xsi:type="dcterms:W3CDTF">2023-06-22T17:41:06Z</dcterms:created>
  <dcterms:modified xsi:type="dcterms:W3CDTF">2023-06-22T18:33:18Z</dcterms:modified>
</cp:coreProperties>
</file>